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40536-06BC-4F40-BCFC-045AA07BAAB3}" v="2" dt="2025-05-23T07:51:15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h Ursula" userId="e1cf5520-2c40-4a6e-a655-1eba75a7e649" providerId="ADAL" clId="{8F740536-06BC-4F40-BCFC-045AA07BAAB3}"/>
    <pc:docChg chg="undo custSel addSld delSld modSld">
      <pc:chgData name="Barth Ursula" userId="e1cf5520-2c40-4a6e-a655-1eba75a7e649" providerId="ADAL" clId="{8F740536-06BC-4F40-BCFC-045AA07BAAB3}" dt="2025-05-23T07:51:29.375" v="367" actId="20577"/>
      <pc:docMkLst>
        <pc:docMk/>
      </pc:docMkLst>
      <pc:sldChg chg="new del">
        <pc:chgData name="Barth Ursula" userId="e1cf5520-2c40-4a6e-a655-1eba75a7e649" providerId="ADAL" clId="{8F740536-06BC-4F40-BCFC-045AA07BAAB3}" dt="2025-05-22T06:40:12.428" v="307" actId="2696"/>
        <pc:sldMkLst>
          <pc:docMk/>
          <pc:sldMk cId="2048649774" sldId="256"/>
        </pc:sldMkLst>
      </pc:sldChg>
      <pc:sldChg chg="addSp modSp new mod setBg">
        <pc:chgData name="Barth Ursula" userId="e1cf5520-2c40-4a6e-a655-1eba75a7e649" providerId="ADAL" clId="{8F740536-06BC-4F40-BCFC-045AA07BAAB3}" dt="2025-05-23T07:51:29.375" v="367" actId="20577"/>
        <pc:sldMkLst>
          <pc:docMk/>
          <pc:sldMk cId="1064684320" sldId="257"/>
        </pc:sldMkLst>
        <pc:spChg chg="mod">
          <ac:chgData name="Barth Ursula" userId="e1cf5520-2c40-4a6e-a655-1eba75a7e649" providerId="ADAL" clId="{8F740536-06BC-4F40-BCFC-045AA07BAAB3}" dt="2025-05-22T06:43:21.967" v="323" actId="1076"/>
          <ac:spMkLst>
            <pc:docMk/>
            <pc:sldMk cId="1064684320" sldId="257"/>
            <ac:spMk id="2" creationId="{6D7C5667-3F13-5081-7CCB-57DB39053737}"/>
          </ac:spMkLst>
        </pc:spChg>
        <pc:spChg chg="mod">
          <ac:chgData name="Barth Ursula" userId="e1cf5520-2c40-4a6e-a655-1eba75a7e649" providerId="ADAL" clId="{8F740536-06BC-4F40-BCFC-045AA07BAAB3}" dt="2025-05-23T07:51:29.375" v="367" actId="20577"/>
          <ac:spMkLst>
            <pc:docMk/>
            <pc:sldMk cId="1064684320" sldId="257"/>
            <ac:spMk id="3" creationId="{8BA6F44E-B4C7-62C5-A38A-604A07AA947B}"/>
          </ac:spMkLst>
        </pc:spChg>
        <pc:spChg chg="add">
          <ac:chgData name="Barth Ursula" userId="e1cf5520-2c40-4a6e-a655-1eba75a7e649" providerId="ADAL" clId="{8F740536-06BC-4F40-BCFC-045AA07BAAB3}" dt="2025-05-22T06:32:51.548" v="145" actId="26606"/>
          <ac:spMkLst>
            <pc:docMk/>
            <pc:sldMk cId="1064684320" sldId="257"/>
            <ac:spMk id="10" creationId="{F13C74B1-5B17-4795-BED0-7140497B445A}"/>
          </ac:spMkLst>
        </pc:spChg>
        <pc:spChg chg="add">
          <ac:chgData name="Barth Ursula" userId="e1cf5520-2c40-4a6e-a655-1eba75a7e649" providerId="ADAL" clId="{8F740536-06BC-4F40-BCFC-045AA07BAAB3}" dt="2025-05-22T06:32:51.548" v="145" actId="26606"/>
          <ac:spMkLst>
            <pc:docMk/>
            <pc:sldMk cId="1064684320" sldId="257"/>
            <ac:spMk id="12" creationId="{D4974D33-8DC5-464E-8C6D-BE58F0669C17}"/>
          </ac:spMkLst>
        </pc:spChg>
        <pc:picChg chg="add mod ord">
          <ac:chgData name="Barth Ursula" userId="e1cf5520-2c40-4a6e-a655-1eba75a7e649" providerId="ADAL" clId="{8F740536-06BC-4F40-BCFC-045AA07BAAB3}" dt="2025-05-22T06:40:45.873" v="313" actId="14100"/>
          <ac:picMkLst>
            <pc:docMk/>
            <pc:sldMk cId="1064684320" sldId="257"/>
            <ac:picMk id="5" creationId="{7FC6EF86-40C7-818E-64B5-D5083478D5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ACDE6-C1D6-7EC6-AD1A-32413FF80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2AC2FC-960C-F140-C270-1AAA60621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75524-D6B1-8EA4-37A4-7C43D951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3EBA89-2646-10CC-D587-26059888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75C03E-0279-DA79-2F2E-6C69D8FB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5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F9BC7-804F-5B3C-5F90-B823427E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DA84B1-A251-AE46-DBF7-1913B13F8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D3830-99D2-DFB8-A5EE-863E5482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4D194-133D-B19B-9046-177399A8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A350A2-816E-56C3-9026-0FBE0373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507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6ADD64-35EA-6D5F-72ED-F1CB5F889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AA316F-DF5C-9D37-E9B4-0613E937E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22C079-513D-4ECB-BDE3-6BB179D0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41427B-F85C-BBC5-5ADF-76C8C64E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ECC090-574B-BC80-BD16-EC735FCB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758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44B1F-B475-B4DB-B42D-DB2F7D05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BDFE19-CF51-5619-CC53-4009E321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E83B44-3D37-DF74-62AE-D8658455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09FBD-A865-B01B-758A-27F99BF6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B22B7-1549-F866-C7EF-AC203A6A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700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04629-EEC5-7C24-0D07-ECE076B4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0D697-C229-85B5-5325-28CFD8F1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B6602-E6A7-ABAC-AC92-B2E3B1C4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34DD4-29E5-ACB8-978D-27EAFC71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5FAB0-D3D9-9E02-37AF-417B0BC5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012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55031-A55B-D246-4144-22A3D755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958E8-BE38-83D7-8947-3CB542921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B5033C-D609-EBFC-1C9A-CA8344175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A5BA39-2E2B-49F0-2AFC-87F51BC9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4A651A-6259-EA18-9E6B-4DC561F8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9F6C-571A-B62C-DEBE-79223BF8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44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C3290-F84D-2077-426F-A9ADCEB1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EB01CD-0F4B-E9FA-8A92-F7EDFAA2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FC91D0-A66D-32DC-90E6-D7DFB733F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571FBC-22EA-2F7F-7B57-A8849583A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D4B178-1933-6BAA-4FAF-EC3A4DB59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E77B41-802A-743F-5A5A-18CD0011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FD9379-7871-A109-C309-7E7945C1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5BCA28-FCB0-54E2-7C8E-E0950929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596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6900F-6D39-3BB3-056C-F64EC0B1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F01F16-FDEE-7B01-BB8C-7494B9FC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FCD11F-3AD6-D602-4080-4DFD4CD2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A6C514-21BA-30C2-85F7-9059F0B6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85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396CAC-9176-997D-A886-C8B51FC4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EBEFFD-A514-97C0-A8B7-8EDA978D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DA7FC8-A684-E044-C43F-3057607F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982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A8DF5-A1B5-7708-B339-BC95EC6A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074682-B138-8C49-E9E9-000514B5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D1BA49-7E01-3F7F-8DD3-A79B298D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A67D01-CE6A-D42F-B639-C826CB4D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906E95-241C-2FD2-A34E-ABCA5D4A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534924-D97B-FD16-FC11-E2E2A1A3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43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8DBBF-6D73-DB90-A16C-FFD0465A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8607B0-4AC1-F36F-81EF-8245BBD6E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220A8C-B714-5287-4E7E-2B3382E20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86448E-3658-F585-7D12-52B68666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E80BFD-0265-4AA6-FF74-48DC0C7B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129EAE-8155-9448-C541-843F2A7F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822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43989F-EB82-5728-9463-5CB1EFEA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DE56DD-B003-9502-B068-14429F4F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2A01E-27A9-494F-999A-F6D745EA4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556230-3C8D-4ED9-9CE4-B2D43A454360}" type="datetimeFigureOut">
              <a:rPr lang="de-AT" smtClean="0"/>
              <a:t>23.05.2025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80FB4-29A1-652E-75AD-C477A2E97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D4585-D552-9D47-5A09-50AC25B2E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EA839-B17C-4F29-8C6F-31AC71A2FE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53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7C5667-3F13-5081-7CCB-57DB3905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87" y="-877519"/>
            <a:ext cx="9298577" cy="1956841"/>
          </a:xfrm>
        </p:spPr>
        <p:txBody>
          <a:bodyPr anchor="b">
            <a:normAutofit/>
          </a:bodyPr>
          <a:lstStyle/>
          <a:p>
            <a:pPr algn="ctr"/>
            <a:r>
              <a:rPr lang="de-AT" sz="5400" b="1" dirty="0">
                <a:solidFill>
                  <a:srgbClr val="FF9933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3 Sommerabende mit The Work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6F44E-B4C7-62C5-A38A-604A07AA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150543"/>
            <a:ext cx="8773885" cy="5522399"/>
          </a:xfrm>
        </p:spPr>
        <p:txBody>
          <a:bodyPr>
            <a:normAutofit/>
          </a:bodyPr>
          <a:lstStyle/>
          <a:p>
            <a:r>
              <a:rPr lang="de-AT" sz="2200" dirty="0"/>
              <a:t>Mehr Leichtigkeit im Leben</a:t>
            </a:r>
          </a:p>
          <a:p>
            <a:r>
              <a:rPr lang="de-AT" sz="2200"/>
              <a:t>Konflikte konstruktiver handhaben</a:t>
            </a:r>
            <a:endParaRPr lang="de-AT" sz="2200" dirty="0"/>
          </a:p>
          <a:p>
            <a:r>
              <a:rPr lang="de-AT" sz="2200" dirty="0"/>
              <a:t>Freundlicher mit mir selbst und andern umgehen können</a:t>
            </a:r>
          </a:p>
          <a:p>
            <a:endParaRPr lang="de-AT" sz="2200" dirty="0"/>
          </a:p>
          <a:p>
            <a:pPr marL="0" indent="0">
              <a:buNone/>
            </a:pPr>
            <a:r>
              <a:rPr lang="de-AT" sz="2200" dirty="0"/>
              <a:t>The Work von Byron Katie ist ein wirkungsvolles Selbsthilfeinstrument, um belastende Gedanken zu hinterfragen und neue Perspektiven zu gewinnen.</a:t>
            </a:r>
          </a:p>
          <a:p>
            <a:pPr marL="0" indent="0">
              <a:buNone/>
            </a:pPr>
            <a:r>
              <a:rPr lang="de-AT" sz="2200" dirty="0"/>
              <a:t>Wann?  2. Juli, 8. Juli &amp; 23. Juli 2025</a:t>
            </a:r>
          </a:p>
          <a:p>
            <a:pPr marL="0" indent="0">
              <a:buNone/>
            </a:pPr>
            <a:r>
              <a:rPr lang="de-AT" sz="2200" dirty="0"/>
              <a:t>Uhrzeit: 19:00 – 21:00 Uhr, Kosten: 35.- pro Abend </a:t>
            </a:r>
          </a:p>
          <a:p>
            <a:pPr marL="0" indent="0">
              <a:buNone/>
            </a:pPr>
            <a:r>
              <a:rPr lang="de-AT" sz="2200" dirty="0"/>
              <a:t>Wo? </a:t>
            </a:r>
            <a:r>
              <a:rPr lang="en-US" sz="2200" dirty="0"/>
              <a:t>Seehof 5 3293 Lunz am See</a:t>
            </a:r>
          </a:p>
          <a:p>
            <a:pPr marL="0" indent="0">
              <a:buNone/>
            </a:pPr>
            <a:r>
              <a:rPr lang="de-AT" sz="2200" dirty="0"/>
              <a:t>Anmeldung: </a:t>
            </a:r>
            <a:r>
              <a:rPr lang="de-AT" sz="2200" dirty="0" err="1"/>
              <a:t>Dr.Ursula</a:t>
            </a:r>
            <a:r>
              <a:rPr lang="de-AT" sz="2200" dirty="0"/>
              <a:t> Barth                                             gesundheit@ubarth.at </a:t>
            </a:r>
            <a:r>
              <a:rPr lang="en-US" sz="2200" dirty="0"/>
              <a:t>06643933469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de-AT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💡</a:t>
            </a: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/>
              <a:t>Keine Vorkenntnisse nötig – nur Offenheit für neue Möglichkeiten</a:t>
            </a:r>
            <a:r>
              <a:rPr lang="de-AT" sz="2200" dirty="0"/>
              <a:t>!</a:t>
            </a:r>
          </a:p>
          <a:p>
            <a:endParaRPr lang="de-AT" sz="2200" dirty="0"/>
          </a:p>
          <a:p>
            <a:endParaRPr lang="de-AT" sz="2200" dirty="0"/>
          </a:p>
        </p:txBody>
      </p:sp>
      <p:pic>
        <p:nvPicPr>
          <p:cNvPr id="5" name="Grafik 4" descr="Ein Bild, das Person, Himmel, Menschliches Gesicht, Kleidung enthält.&#10;&#10;KI-generierte Inhalte können fehlerhaft sein.">
            <a:extLst>
              <a:ext uri="{FF2B5EF4-FFF2-40B4-BE49-F238E27FC236}">
                <a16:creationId xmlns:a16="http://schemas.microsoft.com/office/drawing/2014/main" id="{7FC6EF86-40C7-818E-64B5-D5083478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45" r="-1" b="14406"/>
          <a:stretch>
            <a:fillRect/>
          </a:stretch>
        </p:blipFill>
        <p:spPr>
          <a:xfrm>
            <a:off x="8336176" y="3015343"/>
            <a:ext cx="3854302" cy="384265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468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Dreaming Outloud Pro</vt:lpstr>
      <vt:lpstr>Segoe UI Emoji</vt:lpstr>
      <vt:lpstr>Times New Roman</vt:lpstr>
      <vt:lpstr>Office</vt:lpstr>
      <vt:lpstr>3 Sommerabende mit The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Barth Ursula</dc:creator>
  <cp:lastModifiedBy>Barth Ursula</cp:lastModifiedBy>
  <cp:revision>1</cp:revision>
  <dcterms:created xsi:type="dcterms:W3CDTF">2025-05-22T06:29:53Z</dcterms:created>
  <dcterms:modified xsi:type="dcterms:W3CDTF">2025-05-23T07:51:33Z</dcterms:modified>
</cp:coreProperties>
</file>